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5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E241D-055E-1686-A4C0-48F9DB56D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0AFD96-E300-D2A8-12D0-0AB27B9B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1E120-2227-AC6F-8F0B-B00A4A27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B7B2AC-4790-06A1-EF5A-1074DA67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08571C-10B9-4123-322B-76CF65E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60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7C90C-8708-C927-56CE-D4833096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BA8D11-A966-4DD8-0F47-E0E516D0F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78CA7-C6E9-DF5F-51D3-3DDEE1F6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BCC8CD-736C-BCFD-2972-2B4BEBF2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D5C54-E0C6-73B8-3D41-1CC5FFE5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9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376C67-D6ED-7C06-37B1-A57551A1B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97703D-7166-426A-43B8-701576308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171A27-5334-7AEE-CF9F-3B0F06E2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E36900-F768-C794-E0B1-2F6CC320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329226-99A4-2700-5906-910A6E23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54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18294-B92C-1492-059A-5D8C072E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5AA9D-72F6-A863-91FB-06C67A33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2D6809-1496-A171-3924-B64F81C0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04D2D-A9BE-C800-7A14-FD26A0C1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22AE95-E0FC-69DD-1260-00B301BE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0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2EAF1-413C-0975-FE92-64D6DADA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F2C70-F836-6E0D-34A3-EFD4750C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D5BA6D-6AD8-5B58-7128-38BC2653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DEC32D-2358-37F5-6E32-FEAB9A85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EE0E9-5E80-372F-B1A4-36A80FD9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44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9733A-3940-B90F-8561-14DB6257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7FEF90-2735-2C1C-952A-9FD77E733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7D88D0-2EDC-7C70-A622-7DCF68ADA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D7441A-C999-A3D3-E462-5EA484B1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7FF481-44AD-8D2F-2660-4EFC5096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8E7C30-2CE0-B41C-41E3-0EA4F5EB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80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B6F86-1E27-676F-C713-B6F89977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531018-C74B-811A-70B2-AC50951D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C9CC33-EF01-81C9-EAB1-BE99220F6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EBC9E8-995D-B486-24C8-9863E3D1B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536BF8-65BF-CC34-BEB3-1717B3F11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C4FB2D-C082-2FC7-717F-894ED613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7B7061-02FC-C028-EE7F-83A86103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6E8A8D-5678-F1B3-5F84-A15B23C3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0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53117-807C-C863-902E-09D9A1B0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C74D5A-0698-7A7C-9629-7AFDABB6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5877D0-074C-974E-B95F-B4FB0740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C678AD-331D-09F5-A466-7045F775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72F073-1149-ECB0-80A3-CF4C81CC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5D5D4A-4D2A-B5C6-D243-D5B08673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E5FF9B-DABB-1BF7-3595-F65AFAD3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7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3609C-CEF3-FA28-9951-0A0CADD6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9D15C-FFC9-446B-7564-B50E6A92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DE8051-11CF-425A-0F96-88A8E4FD1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EFDF92-831C-DA87-6129-D9148B13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82E0A8-C79B-32F4-7D54-7C489066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1019DD-45E0-4DE3-C6B6-0DC64EB4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68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5471F-FB73-59E9-CC56-CB5858EB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0CCE45-3567-5E30-5727-6C32F4FDD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294CF-EDE3-C4A3-05A3-BA99365F5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D1208A-81D6-2E60-891F-C81E1946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BD1CC1-BCFD-EA40-7DBE-C42F7696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F6D50F-E8C1-704C-E17F-2CA3A980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18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B56C70-4D40-BB28-FF70-631047FD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28683A-39D1-5001-D5D0-55B47BBD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6F600-455E-912F-696A-FFD54E016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CD5F-DB67-46AF-805F-D0AB262F6BFC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CADB7-2DEC-8452-5597-59B76C7EF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614A5F-B088-1C60-ADAC-1ABE5410B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EB80-19F9-454F-B3F4-45DEFDE98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85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swanner@sfr.f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6CD08-73A7-4BCA-3B33-34267C6E8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Module de formation 1: Les ondes électromagnétiques, les champs électriques et magnétiques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A179CF-62C0-4313-3E5A-3B9D2AB0F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Formateur: Charles Wanner</a:t>
            </a:r>
          </a:p>
          <a:p>
            <a:r>
              <a:rPr lang="fr-FR" dirty="0"/>
              <a:t>Tél : +33620834412</a:t>
            </a:r>
          </a:p>
          <a:p>
            <a:r>
              <a:rPr lang="fr-FR" dirty="0"/>
              <a:t>Email: charleswanner@sfr.fr</a:t>
            </a:r>
          </a:p>
        </p:txBody>
      </p:sp>
    </p:spTree>
    <p:extLst>
      <p:ext uri="{BB962C8B-B14F-4D97-AF65-F5344CB8AC3E}">
        <p14:creationId xmlns:p14="http://schemas.microsoft.com/office/powerpoint/2010/main" val="38779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1500A-BC15-A8B8-8908-732C57A9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Contenu de la formation.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CE136-35F1-BAFC-4975-77FB0A7E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Partie 1 : Les unités de mesure.</a:t>
            </a:r>
          </a:p>
          <a:p>
            <a:r>
              <a:rPr lang="fr-FR" dirty="0"/>
              <a:t>Partie 2 : Les champs électromagnétiques.</a:t>
            </a:r>
          </a:p>
          <a:p>
            <a:r>
              <a:rPr lang="fr-FR" dirty="0"/>
              <a:t>Partie 3 : Le spectre des fréquences non ionisantes.</a:t>
            </a:r>
          </a:p>
          <a:p>
            <a:r>
              <a:rPr lang="fr-FR" dirty="0"/>
              <a:t>Partie 4 : Des appareils de mesure adaptés selon les types de mesure.</a:t>
            </a:r>
          </a:p>
          <a:p>
            <a:r>
              <a:rPr lang="fr-FR" dirty="0"/>
              <a:t>Partie 5 : Exercices pratiques.</a:t>
            </a:r>
          </a:p>
          <a:p>
            <a:r>
              <a:rPr lang="fr-FR" dirty="0"/>
              <a:t>Partie 6 : Les différents réseaux sans fil (WPAN,WLAN, WMAN, WWAN).</a:t>
            </a:r>
          </a:p>
          <a:p>
            <a:r>
              <a:rPr lang="fr-FR" dirty="0"/>
              <a:t>Partie 7 : La téléphonie mobile de la 2G à la 6G.</a:t>
            </a:r>
          </a:p>
          <a:p>
            <a:r>
              <a:rPr lang="fr-FR" dirty="0"/>
              <a:t>Partie 8 : Exercices pratiques.</a:t>
            </a:r>
          </a:p>
          <a:p>
            <a:r>
              <a:rPr lang="fr-FR" dirty="0"/>
              <a:t>Partie 9 : Les compteurs LINKY et GAZPAR.</a:t>
            </a:r>
          </a:p>
        </p:txBody>
      </p:sp>
    </p:spTree>
    <p:extLst>
      <p:ext uri="{BB962C8B-B14F-4D97-AF65-F5344CB8AC3E}">
        <p14:creationId xmlns:p14="http://schemas.microsoft.com/office/powerpoint/2010/main" val="31755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103F6-B452-DF91-88AB-3D6C3F8F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Modalités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F33F2-1E6E-204E-3057-5C445F9C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Sur deux samedis</a:t>
            </a:r>
          </a:p>
          <a:p>
            <a:r>
              <a:rPr lang="fr-FR" dirty="0"/>
              <a:t>Durée de la formation : 12 heures</a:t>
            </a:r>
          </a:p>
          <a:p>
            <a:r>
              <a:rPr lang="fr-FR" dirty="0"/>
              <a:t>De 10H -12 et 14h -18h</a:t>
            </a:r>
          </a:p>
          <a:p>
            <a:r>
              <a:rPr lang="fr-FR" dirty="0"/>
              <a:t>Prix par participant : 220€</a:t>
            </a:r>
          </a:p>
          <a:p>
            <a:r>
              <a:rPr lang="fr-FR" dirty="0"/>
              <a:t>Nombre de participants :  maximum 8 personnes et </a:t>
            </a:r>
            <a:r>
              <a:rPr lang="fr-FR"/>
              <a:t>4 minimum.</a:t>
            </a:r>
            <a:endParaRPr lang="fr-FR" dirty="0"/>
          </a:p>
          <a:p>
            <a:r>
              <a:rPr lang="fr-FR" dirty="0"/>
              <a:t>Remise gracieuse du livre : « </a:t>
            </a:r>
            <a:r>
              <a:rPr lang="fr-FR" i="1" dirty="0"/>
              <a:t>Les ondes électromagnétiques, les champs électriques et magnétiques », édition de février 2024, auteur: Charles Wanner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651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BC439D2-922B-E948-87F5-3797C2FE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ondes électromagnétiques, les champs électriques et magnétiques.</a:t>
            </a:r>
            <a:br>
              <a:rPr lang="fr-FR" dirty="0"/>
            </a:br>
            <a:r>
              <a:rPr lang="fr-FR" sz="2900" dirty="0"/>
              <a:t>Des basses fréquences aux hautes </a:t>
            </a:r>
            <a:r>
              <a:rPr lang="fr-FR" sz="2900"/>
              <a:t>fréquences, quels </a:t>
            </a:r>
            <a:r>
              <a:rPr lang="fr-FR" sz="2900" dirty="0"/>
              <a:t>impacts sur notre quotidien ?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60217FE-2F2C-0FB5-B1C4-3A54C0FA5D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54" y="1825625"/>
            <a:ext cx="2858091" cy="4351338"/>
          </a:xfr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E48F5C2C-7007-662D-5A0F-E22F81F77E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84" y="1825625"/>
            <a:ext cx="2840232" cy="4351338"/>
          </a:xfrm>
        </p:spPr>
      </p:pic>
    </p:spTree>
    <p:extLst>
      <p:ext uri="{BB962C8B-B14F-4D97-AF65-F5344CB8AC3E}">
        <p14:creationId xmlns:p14="http://schemas.microsoft.com/office/powerpoint/2010/main" val="88311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EABC5-536D-766D-1454-F3BDF1255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Module de formation 2: Choisir et utiliser les appareils de mesure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F874DC-0F78-18CD-2771-0D092C59A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Formateur : Charles Wanner</a:t>
            </a:r>
          </a:p>
          <a:p>
            <a:r>
              <a:rPr lang="fr-FR" dirty="0"/>
              <a:t>Email: </a:t>
            </a:r>
            <a:r>
              <a:rPr lang="fr-FR" dirty="0">
                <a:hlinkClick r:id="rId2"/>
              </a:rPr>
              <a:t>charleswanner@sfr.fr</a:t>
            </a:r>
            <a:endParaRPr lang="fr-FR" dirty="0"/>
          </a:p>
          <a:p>
            <a:r>
              <a:rPr lang="fr-FR"/>
              <a:t>Tél : +33620834412</a:t>
            </a:r>
          </a:p>
        </p:txBody>
      </p:sp>
    </p:spTree>
    <p:extLst>
      <p:ext uri="{BB962C8B-B14F-4D97-AF65-F5344CB8AC3E}">
        <p14:creationId xmlns:p14="http://schemas.microsoft.com/office/powerpoint/2010/main" val="231968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103F6-B452-DF91-88AB-3D6C3F8F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Contenu du module de formation appareils </a:t>
            </a:r>
            <a:r>
              <a:rPr lang="fr-FR"/>
              <a:t>de mesure.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F33F2-1E6E-204E-3057-5C445F9C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Partie 1 : les unités de mesure.</a:t>
            </a:r>
          </a:p>
          <a:p>
            <a:r>
              <a:rPr lang="fr-FR" dirty="0"/>
              <a:t>Partie 2 : Quelles mesures ?</a:t>
            </a:r>
          </a:p>
          <a:p>
            <a:r>
              <a:rPr lang="fr-FR" dirty="0"/>
              <a:t>Partie 3 : Avec quels appareils ?</a:t>
            </a:r>
          </a:p>
          <a:p>
            <a:r>
              <a:rPr lang="fr-FR" dirty="0"/>
              <a:t>Partie 4 : Comment choisir les appareils de mesure ?</a:t>
            </a:r>
          </a:p>
          <a:p>
            <a:r>
              <a:rPr lang="fr-FR" dirty="0"/>
              <a:t>Partie 5 : Exercices pratiques.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01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103F6-B452-DF91-88AB-3D6C3F8F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Modalités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F33F2-1E6E-204E-3057-5C445F9C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Sur un samedi.</a:t>
            </a:r>
          </a:p>
          <a:p>
            <a:r>
              <a:rPr lang="fr-FR" dirty="0"/>
              <a:t>Prérequis : avoir suivi le module 1 ( les ondes électromagnétiques, les champs électriques et magnétiques).</a:t>
            </a:r>
          </a:p>
          <a:p>
            <a:r>
              <a:rPr lang="fr-FR" dirty="0"/>
              <a:t>Durée de la formation :   5h30</a:t>
            </a:r>
          </a:p>
          <a:p>
            <a:r>
              <a:rPr lang="fr-FR" dirty="0"/>
              <a:t>De 9h30-12H et 14h -17h</a:t>
            </a:r>
          </a:p>
          <a:p>
            <a:r>
              <a:rPr lang="fr-FR" dirty="0"/>
              <a:t>Prix par participant : 110€</a:t>
            </a:r>
          </a:p>
          <a:p>
            <a:r>
              <a:rPr lang="fr-FR" dirty="0"/>
              <a:t>Nombre de participants :  maximum 8 personnes et </a:t>
            </a:r>
            <a:r>
              <a:rPr lang="fr-FR"/>
              <a:t>4 minimum.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87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336</Words>
  <Application>Microsoft Office PowerPoint</Application>
  <PresentationFormat>Grand écran</PresentationFormat>
  <Paragraphs>41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Module de formation 1: Les ondes électromagnétiques, les champs électriques et magnétiques</vt:lpstr>
      <vt:lpstr>Contenu de la formation.</vt:lpstr>
      <vt:lpstr>Modalités pratiques</vt:lpstr>
      <vt:lpstr>Les ondes électromagnétiques, les champs électriques et magnétiques. Des basses fréquences aux hautes fréquences, quels impacts sur notre quotidien ?</vt:lpstr>
      <vt:lpstr>Module de formation 2: Choisir et utiliser les appareils de mesure</vt:lpstr>
      <vt:lpstr>Contenu du module de formation appareils de mesure.</vt:lpstr>
      <vt:lpstr>Modalités pratiques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Wanner</dc:creator>
  <cp:lastModifiedBy>Charles Wanner</cp:lastModifiedBy>
  <cp:revision>14</cp:revision>
  <dcterms:created xsi:type="dcterms:W3CDTF">2024-04-25T06:10:15Z</dcterms:created>
  <dcterms:modified xsi:type="dcterms:W3CDTF">2024-04-26T06:09:22Z</dcterms:modified>
</cp:coreProperties>
</file>